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7772400" cy="10058400"/>
  <p:notesSz cx="6858000" cy="9144000"/>
  <p:defaultTextStyle>
    <a:defPPr>
      <a:defRPr lang="en-US"/>
    </a:defPPr>
    <a:lvl1pPr marL="0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1pPr>
    <a:lvl2pPr marL="481889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2pPr>
    <a:lvl3pPr marL="963778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3pPr>
    <a:lvl4pPr marL="1445666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4pPr>
    <a:lvl5pPr marL="1927555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5pPr>
    <a:lvl6pPr marL="2409444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6pPr>
    <a:lvl7pPr marL="2891333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7pPr>
    <a:lvl8pPr marL="3373222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8pPr>
    <a:lvl9pPr marL="3855110" algn="l" defTabSz="481889" rtl="0" eaLnBrk="1" latinLnBrk="0" hangingPunct="1">
      <a:defRPr sz="18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186"/>
    <a:srgbClr val="C8DCC8"/>
    <a:srgbClr val="4CC7CE"/>
    <a:srgbClr val="FA6280"/>
    <a:srgbClr val="FD8C76"/>
    <a:srgbClr val="AEE6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557" autoAdjust="0"/>
  </p:normalViewPr>
  <p:slideViewPr>
    <p:cSldViewPr snapToGrid="0" showGuides="1">
      <p:cViewPr>
        <p:scale>
          <a:sx n="81" d="100"/>
          <a:sy n="81" d="100"/>
        </p:scale>
        <p:origin x="1232" y="4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2"/>
            <a:ext cx="6606540" cy="3501813"/>
          </a:xfrm>
        </p:spPr>
        <p:txBody>
          <a:bodyPr anchor="b"/>
          <a:lstStyle>
            <a:lvl1pPr algn="ctr">
              <a:defRPr sz="50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11"/>
            </a:lvl1pPr>
            <a:lvl2pPr marL="383170" indent="0" algn="ctr">
              <a:buNone/>
              <a:defRPr sz="1676"/>
            </a:lvl2pPr>
            <a:lvl3pPr marL="766340" indent="0" algn="ctr">
              <a:buNone/>
              <a:defRPr sz="1509"/>
            </a:lvl3pPr>
            <a:lvl4pPr marL="1149511" indent="0" algn="ctr">
              <a:buNone/>
              <a:defRPr sz="1341"/>
            </a:lvl4pPr>
            <a:lvl5pPr marL="1532681" indent="0" algn="ctr">
              <a:buNone/>
              <a:defRPr sz="1341"/>
            </a:lvl5pPr>
            <a:lvl6pPr marL="1915851" indent="0" algn="ctr">
              <a:buNone/>
              <a:defRPr sz="1341"/>
            </a:lvl6pPr>
            <a:lvl7pPr marL="2299021" indent="0" algn="ctr">
              <a:buNone/>
              <a:defRPr sz="1341"/>
            </a:lvl7pPr>
            <a:lvl8pPr marL="2682191" indent="0" algn="ctr">
              <a:buNone/>
              <a:defRPr sz="1341"/>
            </a:lvl8pPr>
            <a:lvl9pPr marL="3065361" indent="0" algn="ctr">
              <a:buNone/>
              <a:defRPr sz="134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0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6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2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2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4" y="2507618"/>
            <a:ext cx="6703695" cy="4184014"/>
          </a:xfrm>
        </p:spPr>
        <p:txBody>
          <a:bodyPr anchor="b"/>
          <a:lstStyle>
            <a:lvl1pPr>
              <a:defRPr sz="50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4" y="6731215"/>
            <a:ext cx="6703695" cy="2200274"/>
          </a:xfrm>
        </p:spPr>
        <p:txBody>
          <a:bodyPr/>
          <a:lstStyle>
            <a:lvl1pPr marL="0" indent="0">
              <a:buNone/>
              <a:defRPr sz="2011">
                <a:solidFill>
                  <a:schemeClr val="tx1"/>
                </a:solidFill>
              </a:defRPr>
            </a:lvl1pPr>
            <a:lvl2pPr marL="383170" indent="0">
              <a:buNone/>
              <a:defRPr sz="1676">
                <a:solidFill>
                  <a:schemeClr val="tx1">
                    <a:tint val="75000"/>
                  </a:schemeClr>
                </a:solidFill>
              </a:defRPr>
            </a:lvl2pPr>
            <a:lvl3pPr marL="766340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3pPr>
            <a:lvl4pPr marL="1149511" indent="0">
              <a:buNone/>
              <a:defRPr sz="1341">
                <a:solidFill>
                  <a:schemeClr val="tx1">
                    <a:tint val="75000"/>
                  </a:schemeClr>
                </a:solidFill>
              </a:defRPr>
            </a:lvl4pPr>
            <a:lvl5pPr marL="1532681" indent="0">
              <a:buNone/>
              <a:defRPr sz="1341">
                <a:solidFill>
                  <a:schemeClr val="tx1">
                    <a:tint val="75000"/>
                  </a:schemeClr>
                </a:solidFill>
              </a:defRPr>
            </a:lvl5pPr>
            <a:lvl6pPr marL="1915851" indent="0">
              <a:buNone/>
              <a:defRPr sz="1341">
                <a:solidFill>
                  <a:schemeClr val="tx1">
                    <a:tint val="75000"/>
                  </a:schemeClr>
                </a:solidFill>
              </a:defRPr>
            </a:lvl6pPr>
            <a:lvl7pPr marL="2299021" indent="0">
              <a:buNone/>
              <a:defRPr sz="1341">
                <a:solidFill>
                  <a:schemeClr val="tx1">
                    <a:tint val="75000"/>
                  </a:schemeClr>
                </a:solidFill>
              </a:defRPr>
            </a:lvl7pPr>
            <a:lvl8pPr marL="2682191" indent="0">
              <a:buNone/>
              <a:defRPr sz="1341">
                <a:solidFill>
                  <a:schemeClr val="tx1">
                    <a:tint val="75000"/>
                  </a:schemeClr>
                </a:solidFill>
              </a:defRPr>
            </a:lvl8pPr>
            <a:lvl9pPr marL="3065361" indent="0">
              <a:buNone/>
              <a:defRPr sz="13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1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4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11" b="1"/>
            </a:lvl1pPr>
            <a:lvl2pPr marL="383170" indent="0">
              <a:buNone/>
              <a:defRPr sz="1676" b="1"/>
            </a:lvl2pPr>
            <a:lvl3pPr marL="766340" indent="0">
              <a:buNone/>
              <a:defRPr sz="1509" b="1"/>
            </a:lvl3pPr>
            <a:lvl4pPr marL="1149511" indent="0">
              <a:buNone/>
              <a:defRPr sz="1341" b="1"/>
            </a:lvl4pPr>
            <a:lvl5pPr marL="1532681" indent="0">
              <a:buNone/>
              <a:defRPr sz="1341" b="1"/>
            </a:lvl5pPr>
            <a:lvl6pPr marL="1915851" indent="0">
              <a:buNone/>
              <a:defRPr sz="1341" b="1"/>
            </a:lvl6pPr>
            <a:lvl7pPr marL="2299021" indent="0">
              <a:buNone/>
              <a:defRPr sz="1341" b="1"/>
            </a:lvl7pPr>
            <a:lvl8pPr marL="2682191" indent="0">
              <a:buNone/>
              <a:defRPr sz="1341" b="1"/>
            </a:lvl8pPr>
            <a:lvl9pPr marL="3065361" indent="0">
              <a:buNone/>
              <a:defRPr sz="134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1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3" cy="1208404"/>
          </a:xfrm>
        </p:spPr>
        <p:txBody>
          <a:bodyPr anchor="b"/>
          <a:lstStyle>
            <a:lvl1pPr marL="0" indent="0">
              <a:buNone/>
              <a:defRPr sz="2011" b="1"/>
            </a:lvl1pPr>
            <a:lvl2pPr marL="383170" indent="0">
              <a:buNone/>
              <a:defRPr sz="1676" b="1"/>
            </a:lvl2pPr>
            <a:lvl3pPr marL="766340" indent="0">
              <a:buNone/>
              <a:defRPr sz="1509" b="1"/>
            </a:lvl3pPr>
            <a:lvl4pPr marL="1149511" indent="0">
              <a:buNone/>
              <a:defRPr sz="1341" b="1"/>
            </a:lvl4pPr>
            <a:lvl5pPr marL="1532681" indent="0">
              <a:buNone/>
              <a:defRPr sz="1341" b="1"/>
            </a:lvl5pPr>
            <a:lvl6pPr marL="1915851" indent="0">
              <a:buNone/>
              <a:defRPr sz="1341" b="1"/>
            </a:lvl6pPr>
            <a:lvl7pPr marL="2299021" indent="0">
              <a:buNone/>
              <a:defRPr sz="1341" b="1"/>
            </a:lvl7pPr>
            <a:lvl8pPr marL="2682191" indent="0">
              <a:buNone/>
              <a:defRPr sz="1341" b="1"/>
            </a:lvl8pPr>
            <a:lvl9pPr marL="3065361" indent="0">
              <a:buNone/>
              <a:defRPr sz="134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1"/>
            <a:ext cx="330428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3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8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9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6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682"/>
            </a:lvl1pPr>
            <a:lvl2pPr>
              <a:defRPr sz="2347"/>
            </a:lvl2pPr>
            <a:lvl3pPr>
              <a:defRPr sz="2011"/>
            </a:lvl3pPr>
            <a:lvl4pPr>
              <a:defRPr sz="1676"/>
            </a:lvl4pPr>
            <a:lvl5pPr>
              <a:defRPr sz="1676"/>
            </a:lvl5pPr>
            <a:lvl6pPr>
              <a:defRPr sz="1676"/>
            </a:lvl6pPr>
            <a:lvl7pPr>
              <a:defRPr sz="1676"/>
            </a:lvl7pPr>
            <a:lvl8pPr>
              <a:defRPr sz="1676"/>
            </a:lvl8pPr>
            <a:lvl9pPr>
              <a:defRPr sz="16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41"/>
            </a:lvl1pPr>
            <a:lvl2pPr marL="383170" indent="0">
              <a:buNone/>
              <a:defRPr sz="1173"/>
            </a:lvl2pPr>
            <a:lvl3pPr marL="766340" indent="0">
              <a:buNone/>
              <a:defRPr sz="1006"/>
            </a:lvl3pPr>
            <a:lvl4pPr marL="1149511" indent="0">
              <a:buNone/>
              <a:defRPr sz="838"/>
            </a:lvl4pPr>
            <a:lvl5pPr marL="1532681" indent="0">
              <a:buNone/>
              <a:defRPr sz="838"/>
            </a:lvl5pPr>
            <a:lvl6pPr marL="1915851" indent="0">
              <a:buNone/>
              <a:defRPr sz="838"/>
            </a:lvl6pPr>
            <a:lvl7pPr marL="2299021" indent="0">
              <a:buNone/>
              <a:defRPr sz="838"/>
            </a:lvl7pPr>
            <a:lvl8pPr marL="2682191" indent="0">
              <a:buNone/>
              <a:defRPr sz="838"/>
            </a:lvl8pPr>
            <a:lvl9pPr marL="3065361" indent="0">
              <a:buNone/>
              <a:defRPr sz="8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1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6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682"/>
            </a:lvl1pPr>
            <a:lvl2pPr marL="383170" indent="0">
              <a:buNone/>
              <a:defRPr sz="2347"/>
            </a:lvl2pPr>
            <a:lvl3pPr marL="766340" indent="0">
              <a:buNone/>
              <a:defRPr sz="2011"/>
            </a:lvl3pPr>
            <a:lvl4pPr marL="1149511" indent="0">
              <a:buNone/>
              <a:defRPr sz="1676"/>
            </a:lvl4pPr>
            <a:lvl5pPr marL="1532681" indent="0">
              <a:buNone/>
              <a:defRPr sz="1676"/>
            </a:lvl5pPr>
            <a:lvl6pPr marL="1915851" indent="0">
              <a:buNone/>
              <a:defRPr sz="1676"/>
            </a:lvl6pPr>
            <a:lvl7pPr marL="2299021" indent="0">
              <a:buNone/>
              <a:defRPr sz="1676"/>
            </a:lvl7pPr>
            <a:lvl8pPr marL="2682191" indent="0">
              <a:buNone/>
              <a:defRPr sz="1676"/>
            </a:lvl8pPr>
            <a:lvl9pPr marL="3065361" indent="0">
              <a:buNone/>
              <a:defRPr sz="16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41"/>
            </a:lvl1pPr>
            <a:lvl2pPr marL="383170" indent="0">
              <a:buNone/>
              <a:defRPr sz="1173"/>
            </a:lvl2pPr>
            <a:lvl3pPr marL="766340" indent="0">
              <a:buNone/>
              <a:defRPr sz="1006"/>
            </a:lvl3pPr>
            <a:lvl4pPr marL="1149511" indent="0">
              <a:buNone/>
              <a:defRPr sz="838"/>
            </a:lvl4pPr>
            <a:lvl5pPr marL="1532681" indent="0">
              <a:buNone/>
              <a:defRPr sz="838"/>
            </a:lvl5pPr>
            <a:lvl6pPr marL="1915851" indent="0">
              <a:buNone/>
              <a:defRPr sz="838"/>
            </a:lvl6pPr>
            <a:lvl7pPr marL="2299021" indent="0">
              <a:buNone/>
              <a:defRPr sz="838"/>
            </a:lvl7pPr>
            <a:lvl8pPr marL="2682191" indent="0">
              <a:buNone/>
              <a:defRPr sz="838"/>
            </a:lvl8pPr>
            <a:lvl9pPr marL="3065361" indent="0">
              <a:buNone/>
              <a:defRPr sz="8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670C-B3FB-4972-AD9D-3C3FC843D7D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9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5670C-B3FB-4972-AD9D-3C3FC843D7D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4AC39-15F2-46AD-B344-A7AA09BD1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5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6340" rtl="0" eaLnBrk="1" latinLnBrk="0" hangingPunct="1">
        <a:lnSpc>
          <a:spcPct val="90000"/>
        </a:lnSpc>
        <a:spcBef>
          <a:spcPct val="0"/>
        </a:spcBef>
        <a:buNone/>
        <a:defRPr sz="36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585" indent="-191585" algn="l" defTabSz="766340" rtl="0" eaLnBrk="1" latinLnBrk="0" hangingPunct="1">
        <a:lnSpc>
          <a:spcPct val="90000"/>
        </a:lnSpc>
        <a:spcBef>
          <a:spcPts val="838"/>
        </a:spcBef>
        <a:buFont typeface="Arial" panose="020B0604020202020204" pitchFamily="34" charset="0"/>
        <a:buChar char="•"/>
        <a:defRPr sz="2347" kern="1200">
          <a:solidFill>
            <a:schemeClr val="tx1"/>
          </a:solidFill>
          <a:latin typeface="+mn-lt"/>
          <a:ea typeface="+mn-ea"/>
          <a:cs typeface="+mn-cs"/>
        </a:defRPr>
      </a:lvl1pPr>
      <a:lvl2pPr marL="574755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2011" kern="1200">
          <a:solidFill>
            <a:schemeClr val="tx1"/>
          </a:solidFill>
          <a:latin typeface="+mn-lt"/>
          <a:ea typeface="+mn-ea"/>
          <a:cs typeface="+mn-cs"/>
        </a:defRPr>
      </a:lvl2pPr>
      <a:lvl3pPr marL="957925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676" kern="1200">
          <a:solidFill>
            <a:schemeClr val="tx1"/>
          </a:solidFill>
          <a:latin typeface="+mn-lt"/>
          <a:ea typeface="+mn-ea"/>
          <a:cs typeface="+mn-cs"/>
        </a:defRPr>
      </a:lvl3pPr>
      <a:lvl4pPr marL="1341096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724266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2107436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490606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873776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256946" indent="-191585" algn="l" defTabSz="766340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170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340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49511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2681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5851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299021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2191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5361" algn="l" defTabSz="766340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F581C1-C4A9-4A91-9231-63C3244CC3CA}"/>
              </a:ext>
            </a:extLst>
          </p:cNvPr>
          <p:cNvSpPr txBox="1"/>
          <p:nvPr/>
        </p:nvSpPr>
        <p:spPr>
          <a:xfrm>
            <a:off x="385284" y="1878832"/>
            <a:ext cx="63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KG Behind These Hazel Eyes" panose="02000506000000020004" pitchFamily="2" charset="0"/>
                <a:ea typeface="AGByeFelicia" panose="02000603000000000000" pitchFamily="2" charset="0"/>
              </a:rPr>
              <a:t>August 18-22, 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81A90C-78FA-41FC-9481-7D38794C151B}"/>
              </a:ext>
            </a:extLst>
          </p:cNvPr>
          <p:cNvSpPr txBox="1"/>
          <p:nvPr/>
        </p:nvSpPr>
        <p:spPr>
          <a:xfrm>
            <a:off x="344943" y="2743926"/>
            <a:ext cx="3500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KG Behind These Hazel Eyes" panose="02000506000000020004" pitchFamily="2" charset="0"/>
                <a:ea typeface="AGByeFelicia" panose="02000603000000000000" pitchFamily="2" charset="0"/>
              </a:rPr>
              <a:t>Important Dates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27C580-8472-4F7C-BC9C-AD0B3592B24D}"/>
              </a:ext>
            </a:extLst>
          </p:cNvPr>
          <p:cNvSpPr txBox="1"/>
          <p:nvPr/>
        </p:nvSpPr>
        <p:spPr>
          <a:xfrm>
            <a:off x="3886200" y="2770820"/>
            <a:ext cx="3500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KG Behind These Hazel Eyes" panose="02000506000000020004" pitchFamily="2" charset="0"/>
                <a:ea typeface="AGByeFelicia" panose="02000603000000000000" pitchFamily="2" charset="0"/>
              </a:rPr>
              <a:t>Reminders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95E8D9-3FA8-4713-AF4F-A4FB951BEEB0}"/>
              </a:ext>
            </a:extLst>
          </p:cNvPr>
          <p:cNvSpPr txBox="1"/>
          <p:nvPr/>
        </p:nvSpPr>
        <p:spPr>
          <a:xfrm>
            <a:off x="505903" y="6144925"/>
            <a:ext cx="6647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KG Behind These Hazel Eyes" panose="02000506000000020004" pitchFamily="2" charset="0"/>
                <a:ea typeface="AGByeFelicia" panose="02000603000000000000" pitchFamily="2" charset="0"/>
              </a:rPr>
              <a:t>What Are We Learning?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58C041-6855-410A-9C8B-D77B7F29CC43}"/>
              </a:ext>
            </a:extLst>
          </p:cNvPr>
          <p:cNvSpPr txBox="1"/>
          <p:nvPr/>
        </p:nvSpPr>
        <p:spPr>
          <a:xfrm>
            <a:off x="505903" y="3496235"/>
            <a:ext cx="317859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Next week (25-29) we will be talking about our families! Please send a picture of your family in your child’s binder by August 22</a:t>
            </a:r>
            <a:r>
              <a:rPr lang="en-US" sz="1400" baseline="30000" dirty="0">
                <a:solidFill>
                  <a:schemeClr val="accent2">
                    <a:lumMod val="75000"/>
                  </a:schemeClr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nd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 so we can make our classroom family tree! We will keep this picture hanging in the classroom all year so please make sure it is not a picture that you want back immediately. </a:t>
            </a:r>
          </a:p>
          <a:p>
            <a:endParaRPr lang="en-US" sz="1400" dirty="0">
              <a:solidFill>
                <a:schemeClr val="accent2">
                  <a:lumMod val="75000"/>
                </a:schemeClr>
              </a:solidFill>
              <a:latin typeface="KG Miss Kindergarten" panose="02000000000000000000" pitchFamily="2" charset="0"/>
              <a:ea typeface="HelloAnnie" panose="02000603000000000000" pitchFamily="2" charset="0"/>
            </a:endParaRPr>
          </a:p>
          <a:p>
            <a:pPr marL="120650" indent="-1206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2">
                  <a:lumMod val="75000"/>
                </a:schemeClr>
              </a:solidFill>
              <a:latin typeface="KG Miss Kindergarten" panose="02000000000000000000" pitchFamily="2" charset="0"/>
              <a:ea typeface="HelloAnnie" panose="02000603000000000000" pitchFamily="2" charset="0"/>
            </a:endParaRPr>
          </a:p>
          <a:p>
            <a:endParaRPr lang="en-US" sz="1400" dirty="0">
              <a:solidFill>
                <a:schemeClr val="accent2">
                  <a:lumMod val="75000"/>
                </a:schemeClr>
              </a:solidFill>
              <a:latin typeface="KG Miss Kindergarten" panose="02000000000000000000" pitchFamily="2" charset="0"/>
              <a:ea typeface="HelloAnnie" panose="02000603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2B5DF1-5991-4493-A1DB-DB943FD74EA6}"/>
              </a:ext>
            </a:extLst>
          </p:cNvPr>
          <p:cNvSpPr txBox="1"/>
          <p:nvPr/>
        </p:nvSpPr>
        <p:spPr>
          <a:xfrm>
            <a:off x="3953934" y="3449650"/>
            <a:ext cx="34331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Dojo me and call/email the office if you have a change in transportation or if your child joins a club after school</a:t>
            </a:r>
          </a:p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Bring a reusable water bottle to school daily (with water only)</a:t>
            </a:r>
          </a:p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Homework is optional, but encouraged</a:t>
            </a:r>
          </a:p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Check your share/snack day (they are the same day) Your child can bring in a small toy, picture, or item to share with the class on their snack day</a:t>
            </a:r>
          </a:p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Remember to look at binders daily for important papers. Remove papers daily. </a:t>
            </a:r>
          </a:p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Please make sure you are signed up for ClassDojo.</a:t>
            </a:r>
          </a:p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Thank you for your contribution to our Annual Giving Campaign! We have until September 7</a:t>
            </a:r>
            <a:r>
              <a:rPr lang="en-US" sz="1000" baseline="300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th</a:t>
            </a:r>
            <a:r>
              <a:rPr lang="en-US" sz="10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 to earn more classroom incentives. </a:t>
            </a:r>
          </a:p>
          <a:p>
            <a:pPr marL="58738" indent="-58738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B05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Check out the PTO site: https://richlandpto.org/calendar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BC18B9-271C-447C-90EB-671AA8A1B999}"/>
              </a:ext>
            </a:extLst>
          </p:cNvPr>
          <p:cNvSpPr txBox="1"/>
          <p:nvPr/>
        </p:nvSpPr>
        <p:spPr>
          <a:xfrm>
            <a:off x="667066" y="6990892"/>
            <a:ext cx="672005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Comprehension/Theme</a:t>
            </a:r>
          </a:p>
          <a:p>
            <a:r>
              <a:rPr lang="en-US" sz="1200" dirty="0">
                <a:solidFill>
                  <a:srgbClr val="0070C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  All about me</a:t>
            </a:r>
          </a:p>
          <a:p>
            <a:r>
              <a:rPr lang="en-US" sz="1200" dirty="0">
                <a:solidFill>
                  <a:srgbClr val="0070C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  Chrysanthemum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Math</a:t>
            </a:r>
          </a:p>
          <a:p>
            <a:r>
              <a:rPr lang="en-US" sz="1200" dirty="0">
                <a:solidFill>
                  <a:srgbClr val="0070C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   Recognizing and counting numbers 0-5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Grammar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n/a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Letter of the week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F-J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Sight Words</a:t>
            </a:r>
          </a:p>
          <a:p>
            <a:r>
              <a:rPr lang="en-US" sz="1200" dirty="0">
                <a:solidFill>
                  <a:srgbClr val="0070C0"/>
                </a:solidFill>
                <a:latin typeface="KG Miss Kindergarten" panose="02000000000000000000" pitchFamily="2" charset="0"/>
                <a:ea typeface="HelloAnnie" panose="02000603000000000000" pitchFamily="2" charset="0"/>
              </a:rPr>
              <a:t>   can</a:t>
            </a:r>
          </a:p>
        </p:txBody>
      </p:sp>
    </p:spTree>
    <p:extLst>
      <p:ext uri="{BB962C8B-B14F-4D97-AF65-F5344CB8AC3E}">
        <p14:creationId xmlns:p14="http://schemas.microsoft.com/office/powerpoint/2010/main" val="232973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8B51671-A860-4DBD-BCF5-2EED6DB02C38}" vid="{30B2D8B4-52B4-4B7D-AA0D-A13DBD44EC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TpT Vertical Product</Template>
  <TotalTime>123153</TotalTime>
  <Words>240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KG Behind These Hazel Eyes</vt:lpstr>
      <vt:lpstr>KG Miss Kindergarten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Krigbaum</dc:creator>
  <cp:lastModifiedBy>HOLLY M HESTER</cp:lastModifiedBy>
  <cp:revision>29</cp:revision>
  <dcterms:created xsi:type="dcterms:W3CDTF">2019-07-11T22:13:05Z</dcterms:created>
  <dcterms:modified xsi:type="dcterms:W3CDTF">2025-08-18T21:24:21Z</dcterms:modified>
</cp:coreProperties>
</file>